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6" r:id="rId2"/>
    <p:sldId id="258" r:id="rId3"/>
    <p:sldId id="277" r:id="rId4"/>
    <p:sldId id="260" r:id="rId5"/>
    <p:sldId id="290" r:id="rId6"/>
    <p:sldId id="296" r:id="rId7"/>
    <p:sldId id="291" r:id="rId8"/>
    <p:sldId id="292" r:id="rId9"/>
    <p:sldId id="297" r:id="rId10"/>
    <p:sldId id="293" r:id="rId11"/>
    <p:sldId id="315" r:id="rId12"/>
    <p:sldId id="294" r:id="rId13"/>
    <p:sldId id="306" r:id="rId14"/>
    <p:sldId id="307" r:id="rId15"/>
    <p:sldId id="308" r:id="rId16"/>
    <p:sldId id="309" r:id="rId17"/>
    <p:sldId id="310" r:id="rId18"/>
    <p:sldId id="311" r:id="rId19"/>
    <p:sldId id="295" r:id="rId20"/>
    <p:sldId id="313" r:id="rId21"/>
    <p:sldId id="317" r:id="rId22"/>
    <p:sldId id="318" r:id="rId23"/>
    <p:sldId id="314" r:id="rId24"/>
    <p:sldId id="316" r:id="rId25"/>
    <p:sldId id="301" r:id="rId26"/>
    <p:sldId id="298" r:id="rId27"/>
    <p:sldId id="299" r:id="rId28"/>
    <p:sldId id="302" r:id="rId29"/>
    <p:sldId id="300" r:id="rId30"/>
    <p:sldId id="303" r:id="rId31"/>
    <p:sldId id="271" r:id="rId32"/>
    <p:sldId id="319" r:id="rId33"/>
  </p:sldIdLst>
  <p:sldSz cx="9144000" cy="6858000" type="screen4x3"/>
  <p:notesSz cx="6797675" cy="9926638"/>
  <p:embeddedFontLst>
    <p:embeddedFont>
      <p:font typeface="나눔명조 ExtraBold" panose="020B0600000101010101" charset="-127"/>
      <p:bold r:id="rId36"/>
    </p:embeddedFont>
    <p:embeddedFont>
      <p:font typeface="나눔고딕 ExtraBold" panose="020D0904000000000000" charset="-127"/>
      <p:regular r:id="rId37"/>
      <p:bold r:id="rId38"/>
    </p:embeddedFont>
    <p:embeddedFont>
      <p:font typeface="나눔고딕" panose="020B0600000101010101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6" autoAdjust="0"/>
    <p:restoredTop sz="94614" autoAdjust="0"/>
  </p:normalViewPr>
  <p:slideViewPr>
    <p:cSldViewPr>
      <p:cViewPr varScale="1">
        <p:scale>
          <a:sx n="116" d="100"/>
          <a:sy n="116" d="100"/>
        </p:scale>
        <p:origin x="-1596" y="-10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2017-06-06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371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12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478" y="395139"/>
            <a:ext cx="6859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2017 Computer Graphics Term Project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0440" y="4628091"/>
            <a:ext cx="2135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2017. 06. 07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MG’s Babies</a:t>
            </a:r>
            <a:endParaRPr lang="en-US" altLang="ko-KR" sz="1200" b="1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2015410060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 승 훈</a:t>
            </a:r>
            <a:endParaRPr lang="en-US" altLang="ko-KR" sz="12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2015410084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정 윤 진</a:t>
            </a:r>
            <a:endParaRPr lang="en-US" altLang="ko-KR" sz="12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2015410094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권 지 노</a:t>
            </a:r>
            <a:endParaRPr lang="en-US" altLang="ko-KR" sz="12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288073" y="4449745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Techniques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537628"/>
            <a:ext cx="38449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Object</a:t>
            </a:r>
            <a:r>
              <a:rPr lang="ko-KR" altLang="en-US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 </a:t>
            </a:r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Texture</a:t>
            </a:r>
            <a:r>
              <a:rPr lang="ko-KR" altLang="en-US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입히는 기술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간단히 말해</a:t>
            </a:r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Object</a:t>
            </a:r>
            <a:r>
              <a:rPr lang="ko-KR" altLang="en-US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 사진을 입히는 것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Texture Mapping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6" y="2354104"/>
            <a:ext cx="5266109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Curtain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Objects in the room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Environments ( room, sky, moon)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Copying Texture Image to object (displaying on TV)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19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Techniques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754813"/>
            <a:ext cx="3844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Default Light : Moon Light</a:t>
            </a:r>
          </a:p>
          <a:p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Keyboard ‘F1’ Key : light in the room (on/off)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Lighting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287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Objects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Curtain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86678"/>
            <a:ext cx="6480720" cy="424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7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Objects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Curtain Details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59" y="1484783"/>
            <a:ext cx="6480719" cy="428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128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Objects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Final Model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1556792"/>
            <a:ext cx="6480720" cy="464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96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Objects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Room Model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1596012"/>
            <a:ext cx="6627072" cy="45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715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Objects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Sky Map Modeling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82" y="1772069"/>
            <a:ext cx="6558797" cy="455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39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Objects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Moon Object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1612454"/>
            <a:ext cx="6590828" cy="465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518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Objects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Objects In the Room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29" y="1287285"/>
            <a:ext cx="3170635" cy="273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92" y="1287285"/>
            <a:ext cx="3174564" cy="273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59" y="4071963"/>
            <a:ext cx="3178005" cy="277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92" y="4038268"/>
            <a:ext cx="3174564" cy="279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23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Physics Engine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681063"/>
            <a:ext cx="3844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Reacting Asynchronous Key Functions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Camera Movement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7" y="2348880"/>
            <a:ext cx="432048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W, A, S, D : Move position of the camera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spc="-1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Drag :  Move the camera view</a:t>
            </a:r>
            <a:endParaRPr lang="en-US" altLang="ko-KR" sz="14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-3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84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08126" y="1270010"/>
            <a:ext cx="237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Aurora Simulation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Curtain Simulation</a:t>
            </a:r>
            <a:endParaRPr lang="en-US" altLang="ko-KR" sz="12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12318" y="9400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</a:t>
            </a:r>
            <a:r>
              <a:rPr lang="en-US" altLang="ko-KR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What and Why?</a:t>
            </a:r>
            <a:endParaRPr lang="en-US" altLang="ko-KR" b="1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12318" y="2348880"/>
            <a:ext cx="2619721" cy="987321"/>
            <a:chOff x="2312318" y="2101721"/>
            <a:chExt cx="2619721" cy="987321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  </a:t>
              </a:r>
              <a:r>
                <a:rPr lang="en-US" altLang="ko-KR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When?</a:t>
              </a:r>
              <a:endParaRPr lang="en-US" altLang="ko-KR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0" y="2442711"/>
              <a:ext cx="26143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Schedule</a:t>
              </a:r>
              <a:endPara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Commit Log</a:t>
              </a:r>
              <a:endPara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08126" y="3607916"/>
            <a:ext cx="2595339" cy="1270536"/>
            <a:chOff x="2308126" y="3973929"/>
            <a:chExt cx="2595339" cy="1270536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  </a:t>
              </a:r>
              <a:r>
                <a:rPr lang="en-US" altLang="ko-KR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How?</a:t>
              </a:r>
              <a:endParaRPr lang="en-US" altLang="ko-KR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08126" y="4321135"/>
              <a:ext cx="237626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Techniques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Objects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3-3   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Physics Engine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64671" y="939671"/>
            <a:ext cx="2592288" cy="987321"/>
            <a:chOff x="5464671" y="939671"/>
            <a:chExt cx="2592288" cy="987321"/>
          </a:xfrm>
        </p:grpSpPr>
        <p:sp>
          <p:nvSpPr>
            <p:cNvPr id="41" name="TextBox 40"/>
            <p:cNvSpPr txBox="1"/>
            <p:nvPr/>
          </p:nvSpPr>
          <p:spPr>
            <a:xfrm>
              <a:off x="5464671" y="939671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  </a:t>
              </a:r>
              <a:r>
                <a:rPr lang="en-US" altLang="ko-KR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Result</a:t>
              </a:r>
              <a:endParaRPr lang="en-US" altLang="ko-KR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70004" y="1280661"/>
              <a:ext cx="23762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4-1  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Result Video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4-2   Real Time Demonstration</a:t>
              </a:r>
              <a:endPara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41429" y="2291447"/>
            <a:ext cx="3091011" cy="993537"/>
            <a:chOff x="5441429" y="2380228"/>
            <a:chExt cx="2595339" cy="993537"/>
          </a:xfrm>
        </p:grpSpPr>
        <p:sp>
          <p:nvSpPr>
            <p:cNvPr id="43" name="TextBox 42"/>
            <p:cNvSpPr txBox="1"/>
            <p:nvPr/>
          </p:nvSpPr>
          <p:spPr>
            <a:xfrm>
              <a:off x="5444480" y="2380228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5  </a:t>
              </a:r>
              <a:r>
                <a:rPr lang="en-US" altLang="ko-KR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Conclusion</a:t>
              </a:r>
              <a:endParaRPr lang="en-US" altLang="ko-KR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441429" y="2727434"/>
              <a:ext cx="259000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  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Review</a:t>
              </a:r>
              <a:endPara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5-2  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Further Points of  Improvement</a:t>
              </a:r>
              <a:endPara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23528" y="89949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2017 CG Term Project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39147" y="360791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endParaRPr lang="en-US" altLang="ko-KR" b="1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36096" y="3955122"/>
            <a:ext cx="2376264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endParaRPr lang="en-US" altLang="ko-KR" sz="12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Physics Engine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681063"/>
            <a:ext cx="3844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Using Back Buffer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Object Picking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7" y="2348880"/>
            <a:ext cx="4320480" cy="1024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Curtain 1, 2 : curtain movement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spc="-1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Otherwise :  moving viewpoint  by dragging</a:t>
            </a:r>
            <a:endParaRPr lang="en-US" altLang="ko-KR" sz="14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-3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185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Physics Engine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681063"/>
            <a:ext cx="3844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By Cloth Simulation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Curtain Movement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7" y="2348880"/>
            <a:ext cx="43204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cloth simulation  effected by gravity (idle)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cloth simulation by dragging the object</a:t>
            </a:r>
          </a:p>
          <a:p>
            <a:pPr>
              <a:lnSpc>
                <a:spcPct val="150000"/>
              </a:lnSpc>
            </a:pPr>
            <a:r>
              <a:rPr lang="en-US" altLang="ko-KR" sz="1400" spc="-1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400" spc="-1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spc="-1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implementing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tension of each particle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-3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597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Physics Engine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681063"/>
            <a:ext cx="3844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Using Bounding Box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Collision Detection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7" y="2348880"/>
            <a:ext cx="432048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Curtain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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room wall, floor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Detection between two curtains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Camera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 room boundary</a:t>
            </a: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-3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4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Physics Engine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Open / Close Curtain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6" y="2348880"/>
            <a:ext cx="54821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Holding the location of particle on the bone (spread / fold)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Keyboard ‘O’ : opening the curtain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Keyboard ‘C’ : closing the curtain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By pressing each key, the movement goes 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(using asynchronous key function)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-3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383185" y="1681063"/>
            <a:ext cx="3844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Reacting Asynchronous Key Functions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503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Physics Engine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TV Channeling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7" y="2348880"/>
            <a:ext cx="43204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Keyboard ‘T’ : turning on / off the TV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Keyboard ‘1’, ‘2’ : changing TV channels</a:t>
            </a: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-3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09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4</a:t>
            </a:r>
            <a:endParaRPr lang="en-US" altLang="ko-KR" sz="16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3077" y="1418997"/>
            <a:ext cx="39604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spc="-9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Result</a:t>
            </a:r>
            <a:endParaRPr lang="en-US" altLang="ko-KR" sz="3800" spc="-9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2017 </a:t>
            </a:r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CG Term Project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392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Result </a:t>
            </a: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Video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95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Real Time</a:t>
            </a:r>
          </a:p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Demonstration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489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</a:t>
            </a:r>
            <a:endParaRPr lang="en-US" altLang="ko-KR" sz="16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3077" y="1418997"/>
            <a:ext cx="39604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spc="-9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Conclusion</a:t>
            </a:r>
            <a:endParaRPr lang="en-US" altLang="ko-KR" sz="3800" spc="-9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2017 </a:t>
            </a:r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CG Term Project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30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Review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353371"/>
            <a:ext cx="4565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By using Source Tree, we could learn how to manage sources and processing the whole project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 ExtraBold" panose="020D0904000000000000" charset="-127"/>
                <a:ea typeface="나눔고딕 ExtraBold" panose="020D0904000000000000" charset="-127"/>
              </a:rPr>
              <a:t>Team Project using </a:t>
            </a:r>
            <a:r>
              <a:rPr lang="en-US" altLang="ko-KR" sz="1600" b="1" kern="0" spc="-30" dirty="0" err="1" smtClean="0">
                <a:solidFill>
                  <a:srgbClr val="00B0F0"/>
                </a:solidFill>
                <a:latin typeface="나눔고딕 ExtraBold" panose="020D0904000000000000" charset="-127"/>
                <a:ea typeface="나눔고딕 ExtraBold" panose="020D0904000000000000" charset="-127"/>
              </a:rPr>
              <a:t>Github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anose="020D0904000000000000" charset="-127"/>
              <a:ea typeface="나눔고딕 ExtraBold" panose="020D090400000000000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383185" y="2403393"/>
            <a:ext cx="4565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We could understand how the rendering quality differs to the numbers of vertexes in the object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1652" y="1988840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 ExtraBold" panose="020D0904000000000000" charset="-127"/>
                <a:ea typeface="나눔고딕 ExtraBold" panose="020D0904000000000000" charset="-127"/>
              </a:rPr>
              <a:t>Rendering Quality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anose="020D0904000000000000" charset="-127"/>
              <a:ea typeface="나눔고딕 ExtraBold" panose="020D090400000000000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21285" y="3483513"/>
            <a:ext cx="4743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We could grasp the hardship of demonstrating SC scene in the games, movies, and etc.</a:t>
            </a:r>
            <a:endParaRPr lang="en-US" altLang="ko-KR" sz="14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39752" y="3068960"/>
            <a:ext cx="518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Understanding Difficulties  of Implementing CGs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992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3077" y="1418997"/>
            <a:ext cx="39604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spc="-9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What and Why?</a:t>
            </a:r>
            <a:endParaRPr lang="en-US" altLang="ko-KR" sz="3800" spc="-9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2017 </a:t>
            </a:r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CG Term Project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880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Further Points</a:t>
            </a:r>
          </a:p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Of Improvement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353371"/>
            <a:ext cx="3844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Collision Detection between objects</a:t>
            </a:r>
            <a:endParaRPr lang="en-US" altLang="ko-KR" sz="12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Collision Detection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383185" y="2359913"/>
            <a:ext cx="4925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If we can implement the movement  of curtain with the default wind, the scene will be more realistic</a:t>
            </a:r>
            <a:endParaRPr lang="en-US" altLang="ko-KR" sz="12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1652" y="1945360"/>
            <a:ext cx="326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Curtain Movement with Wind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15216" y="3627529"/>
            <a:ext cx="4925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Using the GLSL</a:t>
            </a:r>
            <a:r>
              <a:rPr lang="ko-KR" altLang="en-US" sz="12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to the scene rendering,</a:t>
            </a:r>
          </a:p>
          <a:p>
            <a:r>
              <a:rPr lang="en-US" altLang="ko-KR" sz="12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the shading of the object would be more fictional</a:t>
            </a:r>
            <a:endParaRPr lang="en-US" altLang="ko-KR" sz="12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3683" y="3212976"/>
            <a:ext cx="326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0" spc="-30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Using Shading Language</a:t>
            </a:r>
            <a:endParaRPr lang="en-US" altLang="ko-KR" sz="16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129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428" y="7986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9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Q &amp; A</a:t>
            </a:r>
            <a:endParaRPr lang="en-US" altLang="ko-KR" sz="3600" spc="-9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28" y="6338776"/>
            <a:ext cx="18004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                                 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428" y="7986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9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Thank You!</a:t>
            </a:r>
            <a:endParaRPr lang="en-US" altLang="ko-KR" sz="3600" spc="-9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28" y="6338776"/>
            <a:ext cx="18004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                                 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983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Aurora</a:t>
            </a:r>
          </a:p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Simulation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353371"/>
            <a:ext cx="3844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오로라의 움직임을 표현</a:t>
            </a:r>
            <a:endParaRPr lang="en-US" altLang="ko-KR" sz="16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    </a:t>
            </a:r>
            <a:endParaRPr lang="en-US" altLang="ko-KR" sz="12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7" y="1539117"/>
            <a:ext cx="4320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spc="-1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2021431"/>
            <a:ext cx="6335630" cy="394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Curtain</a:t>
            </a:r>
          </a:p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Simulation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3185" y="1353371"/>
            <a:ext cx="3844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 안에서 커튼의 움직임을 구현</a:t>
            </a:r>
            <a:endParaRPr lang="en-US" altLang="ko-KR" sz="1600" b="1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652" y="93881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   </a:t>
            </a:r>
            <a:endParaRPr lang="en-US" altLang="ko-KR" sz="12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7" y="1539117"/>
            <a:ext cx="4320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spc="-1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19849" y="242431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  </a:t>
            </a:r>
            <a:endParaRPr lang="en-US" altLang="ko-KR" sz="1200" b="1" kern="0" spc="-3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06715" y="2780928"/>
            <a:ext cx="576064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1000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1000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1000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1958176"/>
            <a:ext cx="6335630" cy="404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117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6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3077" y="1418997"/>
            <a:ext cx="39604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spc="-9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When?</a:t>
            </a:r>
            <a:endParaRPr lang="en-US" altLang="ko-KR" sz="3800" spc="-9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2017 </a:t>
            </a:r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CG Term Project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092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Schedule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0226" y="1539117"/>
            <a:ext cx="74983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May 15 ~ May 21 : Aurora Object Finding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May 22 ~ May 28 : Aurora Simulation Implementation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 &amp; Subject 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Change to Curtain Simulation</a:t>
            </a:r>
            <a:endParaRPr lang="en-US" altLang="ko-KR" sz="16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May 29 ~ June 4 : Implementation of Curtain Simulation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June 5 ~ June 6 : Final Scene Implementation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&amp; Preparing Presentation</a:t>
            </a:r>
            <a:endParaRPr lang="en-US" altLang="ko-KR" sz="16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55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698" y="908720"/>
            <a:ext cx="174037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b="1" spc="-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Commit Log</a:t>
            </a:r>
            <a:endParaRPr lang="en-US" altLang="ko-KR" b="1" spc="-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4" descr="고려대학교 로고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5664308"/>
            <a:ext cx="531304" cy="6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68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16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3077" y="1418997"/>
            <a:ext cx="39604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spc="-9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How?</a:t>
            </a:r>
            <a:endParaRPr lang="en-US" altLang="ko-KR" sz="3800" spc="-9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2017 </a:t>
            </a:r>
            <a:r>
              <a:rPr lang="en-US" altLang="ko-KR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CG Term Project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836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5476</TotalTime>
  <Words>615</Words>
  <Application>Microsoft Office PowerPoint</Application>
  <PresentationFormat>화면 슬라이드 쇼(4:3)</PresentationFormat>
  <Paragraphs>215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굴림</vt:lpstr>
      <vt:lpstr>Arial</vt:lpstr>
      <vt:lpstr>나눔명조 ExtraBold</vt:lpstr>
      <vt:lpstr>나눔고딕 ExtraBold</vt:lpstr>
      <vt:lpstr>나눔고딕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2017CG Final Presentation</dc:title>
  <dc:creator>staphaniek</dc:creator>
  <cp:lastModifiedBy>samsung</cp:lastModifiedBy>
  <cp:revision>20</cp:revision>
  <dcterms:created xsi:type="dcterms:W3CDTF">2011-08-23T09:45:48Z</dcterms:created>
  <dcterms:modified xsi:type="dcterms:W3CDTF">2017-06-06T07:46:44Z</dcterms:modified>
</cp:coreProperties>
</file>